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 for slide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Sample PPTX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Dummy file from files.placeholder.com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First point</a:t>
            </a:r>
          </a:p>
          <a:p>
            <a:pPr/>
            <a:r>
              <a:t>Second point</a:t>
            </a:r>
          </a:p>
          <a:p>
            <a:pPr lvl="1"/>
            <a:r>
              <a:t>Nested point</a:t>
            </a:r>
          </a:p>
          <a:p>
            <a:pPr/>
            <a:r>
              <a:t>Ünïcödé 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Image and table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0"/>
            <a:ext cx="5486400" cy="411480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83680" y="1645920"/>
          <a:ext cx="5029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/>
                <a:gridCol w="1676400"/>
                <a:gridCol w="1676400"/>
              </a:tblGrid>
              <a:tr h="391885">
                <a:tc>
                  <a:txBody>
                    <a:bodyPr/>
                    <a:lstStyle/>
                    <a:p>
                      <a: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1400"/>
                        <a:t>Chloé Schäfer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Reykjavík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pro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1400"/>
                        <a:t>Søren Nakamura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Zürich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free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1400"/>
                        <a:t>Jürgen Rossi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Zürich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team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1400"/>
                        <a:t>Liam Dubois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free</a:t>
                      </a:r>
                    </a:p>
                  </a:txBody>
                  <a:tcPr/>
                </a:tc>
              </a:tr>
              <a:tr h="391885">
                <a:tc>
                  <a:txBody>
                    <a:bodyPr/>
                    <a:lstStyle/>
                    <a:p>
                      <a:r>
                        <a:rPr sz="1400"/>
                        <a:t>Liam Sørensen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Cork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pro</a:t>
                      </a:r>
                    </a:p>
                  </a:txBody>
                  <a:tcPr/>
                </a:tc>
              </a:tr>
              <a:tr h="391890">
                <a:tc>
                  <a:txBody>
                    <a:bodyPr/>
                    <a:lstStyle/>
                    <a:p>
                      <a:r>
                        <a:rPr sz="1400"/>
                        <a:t>Hiroshi Østergaard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Tromsø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pro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PPTX</dc:title>
  <dc:subject/>
  <dc:creator>files.placeholder.com</dc:creator>
  <cp:keywords/>
  <dc:description>Dummy file from files.placeholder.com</dc:description>
  <cp:lastModifiedBy>files.placeholder.com</cp:lastModifiedBy>
  <cp:revision>1</cp:revision>
  <dcterms:created xsi:type="dcterms:W3CDTF">2026-01-01T00:00:00Z</dcterms:created>
  <dcterms:modified xsi:type="dcterms:W3CDTF">2026-01-01T00:00:00Z</dcterms:modified>
  <cp:category/>
  <cp:lastPrinted>2026-01-01T00:00:00Z</cp:lastPrinted>
</cp:coreProperties>
</file>